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handoutMasterIdLst>
    <p:handoutMasterId r:id="rId7"/>
  </p:handoutMasterIdLst>
  <p:sldIdLst>
    <p:sldId id="259" r:id="rId2"/>
    <p:sldId id="260" r:id="rId3"/>
    <p:sldId id="262" r:id="rId4"/>
    <p:sldId id="263" r:id="rId5"/>
    <p:sldId id="261" r:id="rId6"/>
  </p:sldIdLst>
  <p:sldSz cx="9144000" cy="6858000" type="screen4x3"/>
  <p:notesSz cx="6858000" cy="914400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590" autoAdjust="0"/>
  </p:normalViewPr>
  <p:slideViewPr>
    <p:cSldViewPr>
      <p:cViewPr varScale="1">
        <p:scale>
          <a:sx n="161" d="100"/>
          <a:sy n="161" d="100"/>
        </p:scale>
        <p:origin x="175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CF3879D-F1DD-4D22-A796-5F7C216FDD2C}" type="datetimeFigureOut">
              <a:rPr lang="en-NZ"/>
              <a:pPr>
                <a:defRPr/>
              </a:pPr>
              <a:t>2/07/2020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747A0E-E842-43CE-BBE9-576B93F42F79}" type="slidenum">
              <a:rPr lang="en-NZ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1483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NZ" altLang="en-US" noProof="0" smtClean="0"/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NZ" alt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6195AA25-4CE2-42B0-B39C-F0C622EFEE55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62091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8FB6027-71D7-4E84-AAD2-A38DDBD61254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34750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28F59D-8B11-4069-9215-D2714B8DDC96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34889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120680"/>
          </a:xfrm>
        </p:spPr>
        <p:txBody>
          <a:bodyPr/>
          <a:lstStyle>
            <a:lvl1pPr marL="1255713" indent="-1255713">
              <a:tabLst>
                <a:tab pos="538163" algn="l"/>
                <a:tab pos="898525" algn="l"/>
                <a:tab pos="1255713" algn="l"/>
                <a:tab pos="8693150" algn="r"/>
              </a:tabLst>
              <a:defRPr/>
            </a:lvl1pPr>
            <a:lvl2pPr>
              <a:tabLst>
                <a:tab pos="538163" algn="l"/>
                <a:tab pos="898525" algn="l"/>
                <a:tab pos="1255713" algn="l"/>
                <a:tab pos="8693150" algn="r"/>
              </a:tabLst>
              <a:defRPr/>
            </a:lvl2pPr>
            <a:lvl3pPr>
              <a:tabLst>
                <a:tab pos="538163" algn="l"/>
                <a:tab pos="898525" algn="l"/>
                <a:tab pos="1255713" algn="l"/>
                <a:tab pos="8693150" algn="r"/>
              </a:tabLst>
              <a:defRPr/>
            </a:lvl3pPr>
            <a:lvl4pPr>
              <a:tabLst>
                <a:tab pos="538163" algn="l"/>
                <a:tab pos="898525" algn="l"/>
                <a:tab pos="1255713" algn="l"/>
                <a:tab pos="8693150" algn="r"/>
              </a:tabLst>
              <a:defRPr/>
            </a:lvl4pPr>
            <a:lvl5pPr>
              <a:tabLst>
                <a:tab pos="538163" algn="l"/>
                <a:tab pos="898525" algn="l"/>
                <a:tab pos="1255713" algn="l"/>
                <a:tab pos="8693150" algn="r"/>
              </a:tabLs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656402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EE4D227-B57B-433B-8969-7904884A1FAF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56388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B254FEF-6A60-4A58-B235-CBE15063DB8C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19688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335539D-D8FA-4014-9B0D-0F15DA87E43B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30364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FB64ACE-FA7F-4E5E-9DB9-DE844A3320B1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99019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C862DF0-699C-4283-94AB-DBF9F5B2736E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60703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6E4E059-C230-473E-889C-48D0558C9595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1118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DC847EC-C9FA-4EC8-BC38-FF21F9A073F5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62537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60350"/>
            <a:ext cx="9144000" cy="612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NZ" alt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9" r:id="rId1"/>
    <p:sldLayoutId id="2147483878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Arial" charset="0"/>
        </a:defRPr>
      </a:lvl9pPr>
    </p:titleStyle>
    <p:bodyStyle>
      <a:lvl1pPr marL="1255713" indent="-125571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tabLst>
          <a:tab pos="542925" algn="l"/>
          <a:tab pos="901700" algn="l"/>
          <a:tab pos="1258888" algn="l"/>
          <a:tab pos="8693150" algn="r"/>
        </a:tabLs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tabLst>
          <a:tab pos="542925" algn="l"/>
          <a:tab pos="901700" algn="l"/>
          <a:tab pos="1258888" algn="l"/>
          <a:tab pos="8693150" algn="r"/>
        </a:tabLst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tabLst>
          <a:tab pos="542925" algn="l"/>
          <a:tab pos="901700" algn="l"/>
          <a:tab pos="1258888" algn="l"/>
          <a:tab pos="8693150" algn="r"/>
        </a:tabLst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tabLst>
          <a:tab pos="542925" algn="l"/>
          <a:tab pos="901700" algn="l"/>
          <a:tab pos="1258888" algn="l"/>
          <a:tab pos="8693150" algn="r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tabLst>
          <a:tab pos="542925" algn="l"/>
          <a:tab pos="901700" algn="l"/>
          <a:tab pos="1258888" algn="l"/>
          <a:tab pos="8693150" algn="r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dirty="0" smtClean="0"/>
              <a:t>	</a:t>
            </a:r>
            <a:r>
              <a:rPr lang="en-GB" b="1" dirty="0">
                <a:solidFill>
                  <a:srgbClr val="FFFF00"/>
                </a:solidFill>
              </a:rPr>
              <a:t>Stand up and bless the Lord,</a:t>
            </a:r>
            <a:endParaRPr lang="en-NZ" b="1" dirty="0">
              <a:solidFill>
                <a:srgbClr val="FFFF00"/>
              </a:solidFill>
            </a:endParaRPr>
          </a:p>
          <a:p>
            <a:r>
              <a:rPr lang="en-GB" dirty="0"/>
              <a:t>		you people of his choice;</a:t>
            </a:r>
            <a:endParaRPr lang="en-NZ" dirty="0"/>
          </a:p>
          <a:p>
            <a:r>
              <a:rPr lang="en-GB" dirty="0"/>
              <a:t>	stand up </a:t>
            </a:r>
            <a:r>
              <a:rPr lang="en-GB"/>
              <a:t>and </a:t>
            </a:r>
            <a:r>
              <a:rPr lang="en-GB" smtClean="0"/>
              <a:t>bless </a:t>
            </a:r>
            <a:r>
              <a:rPr lang="en-GB" dirty="0"/>
              <a:t>the Lord your God</a:t>
            </a:r>
            <a:endParaRPr lang="en-NZ" dirty="0"/>
          </a:p>
          <a:p>
            <a:r>
              <a:rPr lang="en-GB" dirty="0"/>
              <a:t>		with heart and soul and voice</a:t>
            </a:r>
            <a:r>
              <a:rPr lang="en-GB" dirty="0" smtClean="0"/>
              <a:t>.</a:t>
            </a:r>
            <a:endParaRPr lang="en-NZ" dirty="0"/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34925" y="6524625"/>
            <a:ext cx="3168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NZ" altLang="en-US" sz="1200" dirty="0"/>
              <a:t>[Sing to the Lord </a:t>
            </a:r>
            <a:r>
              <a:rPr lang="en-NZ" altLang="en-US" sz="1200" dirty="0" smtClean="0"/>
              <a:t>156]</a:t>
            </a:r>
            <a:endParaRPr lang="en-NZ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/>
              <a:t>2</a:t>
            </a:r>
            <a:r>
              <a:rPr lang="en-NZ" altLang="en-US" sz="2000" i="1" dirty="0" smtClean="0"/>
              <a:t>.</a:t>
            </a:r>
            <a:r>
              <a:rPr lang="en-NZ" altLang="en-US" dirty="0" smtClean="0"/>
              <a:t>	</a:t>
            </a:r>
            <a:r>
              <a:rPr lang="en-GB" dirty="0"/>
              <a:t>Though high above all praise,</a:t>
            </a:r>
            <a:endParaRPr lang="en-NZ" dirty="0"/>
          </a:p>
          <a:p>
            <a:r>
              <a:rPr lang="en-GB" dirty="0"/>
              <a:t>		above all blessing high,</a:t>
            </a:r>
            <a:endParaRPr lang="en-NZ" dirty="0"/>
          </a:p>
          <a:p>
            <a:r>
              <a:rPr lang="en-GB" dirty="0"/>
              <a:t>	who would not fear his holy name,</a:t>
            </a:r>
            <a:endParaRPr lang="en-NZ" dirty="0"/>
          </a:p>
          <a:p>
            <a:r>
              <a:rPr lang="en-GB" dirty="0"/>
              <a:t>		and laud and magnify</a:t>
            </a:r>
            <a:r>
              <a:rPr lang="en-GB" dirty="0" smtClean="0"/>
              <a:t>?</a:t>
            </a:r>
            <a:endParaRPr lang="en-N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/>
              <a:t>3</a:t>
            </a:r>
            <a:r>
              <a:rPr lang="en-NZ" altLang="en-US" sz="2000" i="1" dirty="0" smtClean="0"/>
              <a:t>.</a:t>
            </a:r>
            <a:r>
              <a:rPr lang="en-NZ" altLang="en-US" dirty="0" smtClean="0"/>
              <a:t>	</a:t>
            </a:r>
            <a:r>
              <a:rPr lang="en-GB" dirty="0"/>
              <a:t>O for the living flame</a:t>
            </a:r>
            <a:endParaRPr lang="en-NZ" dirty="0"/>
          </a:p>
          <a:p>
            <a:r>
              <a:rPr lang="en-GB" dirty="0"/>
              <a:t>		from his own altar brought,</a:t>
            </a:r>
            <a:endParaRPr lang="en-NZ" dirty="0"/>
          </a:p>
          <a:p>
            <a:r>
              <a:rPr lang="en-GB" dirty="0"/>
              <a:t>	to touch our lips, our minds inspire,</a:t>
            </a:r>
            <a:endParaRPr lang="en-NZ" dirty="0"/>
          </a:p>
          <a:p>
            <a:r>
              <a:rPr lang="en-GB" dirty="0"/>
              <a:t>		and wing to </a:t>
            </a:r>
            <a:r>
              <a:rPr lang="en-GB" dirty="0" err="1"/>
              <a:t>heav’n</a:t>
            </a:r>
            <a:r>
              <a:rPr lang="en-GB" dirty="0"/>
              <a:t> our thought</a:t>
            </a:r>
            <a:r>
              <a:rPr lang="en-GB" dirty="0" smtClean="0"/>
              <a:t>!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01581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/>
              <a:t>4</a:t>
            </a:r>
            <a:r>
              <a:rPr lang="en-NZ" altLang="en-US" sz="2000" i="1" dirty="0" smtClean="0"/>
              <a:t>.</a:t>
            </a:r>
            <a:r>
              <a:rPr lang="en-NZ" altLang="en-US" dirty="0" smtClean="0"/>
              <a:t>	</a:t>
            </a:r>
            <a:r>
              <a:rPr lang="en-GB" dirty="0"/>
              <a:t>God is our strength and song,</a:t>
            </a:r>
            <a:endParaRPr lang="en-NZ" dirty="0"/>
          </a:p>
          <a:p>
            <a:r>
              <a:rPr lang="en-GB" dirty="0"/>
              <a:t>		and his salvation ours;</a:t>
            </a:r>
            <a:endParaRPr lang="en-NZ" dirty="0"/>
          </a:p>
          <a:p>
            <a:r>
              <a:rPr lang="en-GB" dirty="0"/>
              <a:t>	then be his love in Christ proclaimed</a:t>
            </a:r>
            <a:endParaRPr lang="en-NZ" dirty="0"/>
          </a:p>
          <a:p>
            <a:r>
              <a:rPr lang="en-GB" dirty="0"/>
              <a:t>		with all our ransomed </a:t>
            </a:r>
            <a:r>
              <a:rPr lang="en-GB" dirty="0" err="1"/>
              <a:t>pow’rs</a:t>
            </a:r>
            <a:r>
              <a:rPr lang="en-GB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11011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0" y="260350"/>
            <a:ext cx="9144000" cy="6121400"/>
          </a:xfrm>
        </p:spPr>
        <p:txBody>
          <a:bodyPr/>
          <a:lstStyle/>
          <a:p>
            <a:r>
              <a:rPr lang="en-NZ" altLang="en-US" sz="2000" i="1" dirty="0"/>
              <a:t>5</a:t>
            </a:r>
            <a:r>
              <a:rPr lang="en-NZ" altLang="en-US" sz="2000" i="1" dirty="0" smtClean="0"/>
              <a:t>.</a:t>
            </a:r>
            <a:r>
              <a:rPr lang="en-NZ" altLang="en-US" dirty="0" smtClean="0"/>
              <a:t>	</a:t>
            </a:r>
            <a:r>
              <a:rPr lang="en-GB" dirty="0"/>
              <a:t>Stand up and bless the Lord,</a:t>
            </a:r>
            <a:endParaRPr lang="en-NZ" dirty="0"/>
          </a:p>
          <a:p>
            <a:r>
              <a:rPr lang="en-GB" dirty="0"/>
              <a:t>		the Lord your God adore;</a:t>
            </a:r>
            <a:endParaRPr lang="en-NZ" dirty="0"/>
          </a:p>
          <a:p>
            <a:r>
              <a:rPr lang="en-GB" dirty="0"/>
              <a:t>	stand up and bless his glorious name</a:t>
            </a:r>
            <a:endParaRPr lang="en-NZ" dirty="0"/>
          </a:p>
          <a:p>
            <a:r>
              <a:rPr lang="en-GB" dirty="0"/>
              <a:t>		henceforth forevermore</a:t>
            </a:r>
            <a:r>
              <a:rPr lang="en-GB" dirty="0" smtClean="0"/>
              <a:t>.</a:t>
            </a:r>
            <a:endParaRPr lang="en-NZ" dirty="0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-12700" y="6088063"/>
            <a:ext cx="914400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tabLst>
                <a:tab pos="361950" algn="l"/>
                <a:tab pos="717550" algn="l"/>
                <a:tab pos="10795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NZ" altLang="en-US" sz="1000" dirty="0"/>
              <a:t>Sing to the Lord </a:t>
            </a:r>
            <a:r>
              <a:rPr lang="en-NZ" altLang="en-US" sz="1000" dirty="0" smtClean="0"/>
              <a:t>156</a:t>
            </a:r>
            <a:endParaRPr lang="en-NZ" altLang="en-US" sz="1000" dirty="0"/>
          </a:p>
          <a:p>
            <a:pPr algn="r"/>
            <a:r>
              <a:rPr lang="en-GB" sz="1000" i="1" dirty="0"/>
              <a:t>Public domain</a:t>
            </a:r>
            <a:endParaRPr lang="en-NZ" sz="1000" i="1" dirty="0"/>
          </a:p>
          <a:p>
            <a:pPr algn="r"/>
            <a:r>
              <a:rPr lang="en-GB" sz="1000" dirty="0"/>
              <a:t>Text: James Montgomery, 1824, alt.</a:t>
            </a:r>
            <a:endParaRPr lang="en-NZ" sz="1000" dirty="0"/>
          </a:p>
          <a:p>
            <a:pPr algn="r"/>
            <a:r>
              <a:rPr lang="en-GB" sz="1000" dirty="0"/>
              <a:t>Tune: Charles Lockhart, 1791</a:t>
            </a:r>
            <a:endParaRPr lang="en-NZ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</TotalTime>
  <Words>194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template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pkbraam</dc:creator>
  <cp:lastModifiedBy>Jessica Gough</cp:lastModifiedBy>
  <cp:revision>2</cp:revision>
  <cp:lastPrinted>1601-01-01T00:00:00Z</cp:lastPrinted>
  <dcterms:created xsi:type="dcterms:W3CDTF">2014-02-26T09:32:24Z</dcterms:created>
  <dcterms:modified xsi:type="dcterms:W3CDTF">2020-07-02T08:46:36Z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